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70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41" autoAdjust="0"/>
  </p:normalViewPr>
  <p:slideViewPr>
    <p:cSldViewPr snapToGrid="0">
      <p:cViewPr>
        <p:scale>
          <a:sx n="60" d="100"/>
          <a:sy n="60" d="100"/>
        </p:scale>
        <p:origin x="1596" y="1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2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27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74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3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3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35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0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2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16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2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56820-61F8-47C2-8B5B-0DA382FA87AB}" type="datetimeFigureOut">
              <a:rPr lang="en-US" smtClean="0"/>
              <a:t>7/1/2018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1BC58-2011-4AF6-A041-9DCF554A4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3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6" y="610395"/>
            <a:ext cx="36576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6" y="3723359"/>
            <a:ext cx="36576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3" y="610395"/>
            <a:ext cx="3657600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32" y="3723359"/>
            <a:ext cx="3657600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56859" y="610395"/>
            <a:ext cx="3407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Soliciting sign at front of Subdivision – Sign needs to be painted and trim fixed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28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42" y="3513221"/>
            <a:ext cx="36576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42" y="323255"/>
            <a:ext cx="36576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60093" y="519764"/>
            <a:ext cx="4119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Area at front of Subdivision – Fallen Limbs need to be picked up, cut and disposed of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10" y="3513221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0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54" y="3812277"/>
            <a:ext cx="3657600" cy="2743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9" y="567120"/>
            <a:ext cx="3657600" cy="2743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54" y="567120"/>
            <a:ext cx="3657600" cy="274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9" y="3812277"/>
            <a:ext cx="3657600" cy="27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53137" y="240632"/>
            <a:ext cx="3978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Fencing at Front – Needs to be </a:t>
            </a:r>
            <a:r>
              <a:rPr lang="en-US" dirty="0" err="1" smtClean="0"/>
              <a:t>powerwashed</a:t>
            </a:r>
            <a:r>
              <a:rPr lang="en-US" dirty="0" smtClean="0"/>
              <a:t> and painted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945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66" y="504657"/>
            <a:ext cx="6749271" cy="50619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54189" y="481263"/>
            <a:ext cx="3593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Tree at front – Broken during storms, needs to be trimmed, possibly removed and limbs discarded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87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4341"/>
            <a:ext cx="5801784" cy="4351338"/>
          </a:xfrm>
        </p:spPr>
      </p:pic>
      <p:sp>
        <p:nvSpPr>
          <p:cNvPr id="5" name="TextBox 4"/>
          <p:cNvSpPr txBox="1"/>
          <p:nvPr/>
        </p:nvSpPr>
        <p:spPr>
          <a:xfrm>
            <a:off x="7218947" y="574341"/>
            <a:ext cx="4652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Entrance Subdivision Signs – Need to be </a:t>
            </a:r>
            <a:r>
              <a:rPr lang="en-US" dirty="0" err="1" smtClean="0"/>
              <a:t>powerwashed</a:t>
            </a:r>
            <a:r>
              <a:rPr lang="en-US" dirty="0" smtClean="0"/>
              <a:t>.  Some areas may need to be re-grouted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51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93435" y="1830328"/>
            <a:ext cx="4268700" cy="32015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0549" y="1841480"/>
            <a:ext cx="4238959" cy="3179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53137" y="365125"/>
            <a:ext cx="4010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White trim around Club house – trim around doors and deck need to be painted and old chipped Paint removed.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467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02591" y="1269803"/>
            <a:ext cx="5552326" cy="41642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68" y="575762"/>
            <a:ext cx="36576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26116" y="319088"/>
            <a:ext cx="376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Fence at Clubhouse – Several slats need to be fixed / replaced.  Some stringer boards need to be replaced.</a:t>
            </a:r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68" y="3384935"/>
            <a:ext cx="3657537" cy="274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7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11118" y="12868"/>
            <a:ext cx="3264163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190" y="556455"/>
            <a:ext cx="5742253" cy="43066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7530" y="4106779"/>
            <a:ext cx="491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Gazebo Area – Needs to be </a:t>
            </a:r>
            <a:r>
              <a:rPr lang="en-US" dirty="0" err="1" smtClean="0"/>
              <a:t>powerwashed</a:t>
            </a:r>
            <a:r>
              <a:rPr lang="en-US" dirty="0" smtClean="0"/>
              <a:t> and treated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466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5699747" cy="42748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98105" y="365125"/>
            <a:ext cx="4973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Childrens</a:t>
            </a:r>
            <a:r>
              <a:rPr lang="en-US" dirty="0" smtClean="0"/>
              <a:t> Memorial – Bench slats need to be fixed and area around bricks weeded and bricks </a:t>
            </a:r>
            <a:r>
              <a:rPr lang="en-US" dirty="0" err="1" smtClean="0"/>
              <a:t>powerwashed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598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79" y="1076463"/>
            <a:ext cx="5693305" cy="42699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6232" y="529389"/>
            <a:ext cx="4860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Bench along walk path – Old boards need to be replaced, </a:t>
            </a:r>
            <a:r>
              <a:rPr lang="en-US" dirty="0" err="1" smtClean="0"/>
              <a:t>powerwashed</a:t>
            </a:r>
            <a:r>
              <a:rPr lang="en-US" dirty="0" smtClean="0"/>
              <a:t> and treated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56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10" y="1242506"/>
            <a:ext cx="5495179" cy="41213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6232" y="529389"/>
            <a:ext cx="4860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Swing along walk path – Old boards need to be replaced, </a:t>
            </a:r>
            <a:r>
              <a:rPr lang="en-US" dirty="0" err="1" smtClean="0"/>
              <a:t>powerwashed</a:t>
            </a:r>
            <a:r>
              <a:rPr lang="en-US" dirty="0" smtClean="0"/>
              <a:t> and treated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73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8565" y="1147888"/>
            <a:ext cx="5999947" cy="4499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6232" y="529389"/>
            <a:ext cx="4860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Kids play area – Needs to be </a:t>
            </a:r>
            <a:r>
              <a:rPr lang="en-US" dirty="0" err="1" smtClean="0"/>
              <a:t>powerwashed</a:t>
            </a:r>
            <a:r>
              <a:rPr lang="en-US" dirty="0" smtClean="0"/>
              <a:t> and treated.  Any old rotten boards need to be replaced.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638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9034" y="1183942"/>
            <a:ext cx="3264163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6232" y="529389"/>
            <a:ext cx="4860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Picnic Bench – Needs to be </a:t>
            </a:r>
            <a:r>
              <a:rPr lang="en-US" dirty="0" err="1" smtClean="0"/>
              <a:t>powerwashed</a:t>
            </a:r>
            <a:r>
              <a:rPr lang="en-US" dirty="0" smtClean="0"/>
              <a:t> and treated.  Any old rotten boards need to be replaced.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486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4221411" cy="31660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11" y="3531183"/>
            <a:ext cx="4241100" cy="3180825"/>
          </a:xfrm>
          <a:prstGeom prst="rect">
            <a:avLst/>
          </a:prstGeom>
        </p:spPr>
      </p:pic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5827295" y="365125"/>
            <a:ext cx="479257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Wall along Pool – Needs to be </a:t>
            </a:r>
            <a:r>
              <a:rPr lang="en-US" dirty="0" err="1" smtClean="0"/>
              <a:t>powerwashed</a:t>
            </a:r>
            <a:r>
              <a:rPr lang="en-US" dirty="0" smtClean="0"/>
              <a:t> and treated.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63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102" y="1328764"/>
            <a:ext cx="5470357" cy="41027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19537" y="721895"/>
            <a:ext cx="5374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Members Only sign at Clubhouse – Sign needs to be painted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83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237</Words>
  <Application>Microsoft Office PowerPoint</Application>
  <PresentationFormat>Widescreen</PresentationFormat>
  <Paragraphs>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mmich_000</dc:creator>
  <cp:lastModifiedBy>mmich_000</cp:lastModifiedBy>
  <cp:revision>4</cp:revision>
  <dcterms:created xsi:type="dcterms:W3CDTF">2018-07-01T18:23:28Z</dcterms:created>
  <dcterms:modified xsi:type="dcterms:W3CDTF">2018-07-01T18:51:02Z</dcterms:modified>
</cp:coreProperties>
</file>